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99" d="100"/>
          <a:sy n="99" d="100"/>
        </p:scale>
        <p:origin x="1110" y="3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67354" y="56737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D58B9-76CB-03D0-6816-420B29FF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7" y="943385"/>
            <a:ext cx="2934996" cy="3315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716A2-ECB1-A55A-376E-0E62ECA6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622" y="1038553"/>
            <a:ext cx="2638515" cy="33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1604</TotalTime>
  <Words>681</Words>
  <Application>Microsoft Office PowerPoint</Application>
  <PresentationFormat>Widescreen</PresentationFormat>
  <Paragraphs>187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121</cp:revision>
  <dcterms:created xsi:type="dcterms:W3CDTF">2025-03-17T20:09:59Z</dcterms:created>
  <dcterms:modified xsi:type="dcterms:W3CDTF">2025-05-11T14:15:34Z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